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5253" autoAdjust="0"/>
  </p:normalViewPr>
  <p:slideViewPr>
    <p:cSldViewPr snapToGrid="0">
      <p:cViewPr varScale="1">
        <p:scale>
          <a:sx n="68" d="100"/>
          <a:sy n="68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726488" cy="1955801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SS8 Introduction/Overview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6000" dirty="0">
                <a:solidFill>
                  <a:schemeClr val="bg1"/>
                </a:solidFill>
              </a:rPr>
              <a:t>6</a:t>
            </a:r>
            <a:r>
              <a:rPr lang="en-US" sz="6000" dirty="0" smtClean="0">
                <a:solidFill>
                  <a:schemeClr val="bg1"/>
                </a:solidFill>
              </a:rPr>
              <a:t> </a:t>
            </a:r>
            <a:r>
              <a:rPr lang="en-US" sz="6000" dirty="0" smtClean="0">
                <a:solidFill>
                  <a:schemeClr val="bg1"/>
                </a:solidFill>
              </a:rPr>
              <a:t>Themes</a:t>
            </a:r>
            <a:endParaRPr lang="en-US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294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9822" y="844062"/>
            <a:ext cx="882044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Empowerment</a:t>
            </a:r>
          </a:p>
          <a:p>
            <a:endParaRPr lang="en-US" sz="4800" dirty="0">
              <a:solidFill>
                <a:schemeClr val="bg1"/>
              </a:solidFill>
            </a:endParaRPr>
          </a:p>
          <a:p>
            <a:r>
              <a:rPr lang="en-US" sz="4800" dirty="0" smtClean="0">
                <a:solidFill>
                  <a:schemeClr val="bg1"/>
                </a:solidFill>
              </a:rPr>
              <a:t>A </a:t>
            </a:r>
            <a:r>
              <a:rPr lang="en-US" sz="4800" dirty="0">
                <a:solidFill>
                  <a:schemeClr val="bg1"/>
                </a:solidFill>
              </a:rPr>
              <a:t>person's belief that he or she can make a difference in in the lives of others/self</a:t>
            </a:r>
          </a:p>
        </p:txBody>
      </p:sp>
    </p:spTree>
    <p:extLst>
      <p:ext uri="{BB962C8B-B14F-4D97-AF65-F5344CB8AC3E}">
        <p14:creationId xmlns:p14="http://schemas.microsoft.com/office/powerpoint/2010/main" val="4220628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9822" y="844062"/>
            <a:ext cx="882044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Economic Empowerment </a:t>
            </a:r>
            <a:endParaRPr lang="en-US" sz="4800" dirty="0">
              <a:solidFill>
                <a:schemeClr val="bg1"/>
              </a:solidFill>
            </a:endParaRPr>
          </a:p>
          <a:p>
            <a:endParaRPr lang="en-US" sz="4800" dirty="0" smtClean="0">
              <a:solidFill>
                <a:schemeClr val="bg1"/>
              </a:solidFill>
            </a:endParaRPr>
          </a:p>
          <a:p>
            <a:r>
              <a:rPr lang="en-US" sz="4800" dirty="0" smtClean="0">
                <a:solidFill>
                  <a:schemeClr val="bg1"/>
                </a:solidFill>
              </a:rPr>
              <a:t>having </a:t>
            </a:r>
            <a:r>
              <a:rPr lang="en-US" sz="4800" dirty="0">
                <a:solidFill>
                  <a:schemeClr val="bg1"/>
                </a:solidFill>
              </a:rPr>
              <a:t>enough wealth to take care of your needs.</a:t>
            </a:r>
          </a:p>
        </p:txBody>
      </p:sp>
    </p:spTree>
    <p:extLst>
      <p:ext uri="{BB962C8B-B14F-4D97-AF65-F5344CB8AC3E}">
        <p14:creationId xmlns:p14="http://schemas.microsoft.com/office/powerpoint/2010/main" val="2099934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95643" y="743729"/>
            <a:ext cx="10414782" cy="52702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5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Cultural </a:t>
            </a:r>
            <a:r>
              <a:rPr lang="en-US" sz="5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Empowerment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5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It comes </a:t>
            </a:r>
            <a:r>
              <a:rPr lang="en-US" sz="5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from being free to practice your culture, no matter how big or small a group your culture is in </a:t>
            </a:r>
            <a:r>
              <a:rPr lang="en-US" sz="5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society.</a:t>
            </a:r>
            <a:endParaRPr lang="en-US" sz="54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0651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9822" y="844062"/>
            <a:ext cx="882044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Societal </a:t>
            </a:r>
            <a:r>
              <a:rPr lang="en-US" sz="4800" dirty="0" smtClean="0">
                <a:solidFill>
                  <a:schemeClr val="bg1"/>
                </a:solidFill>
              </a:rPr>
              <a:t>Empowerment</a:t>
            </a:r>
          </a:p>
          <a:p>
            <a:endParaRPr lang="en-US" sz="4800" dirty="0">
              <a:solidFill>
                <a:schemeClr val="bg1"/>
              </a:solidFill>
            </a:endParaRPr>
          </a:p>
          <a:p>
            <a:r>
              <a:rPr lang="en-US" sz="4800" dirty="0" smtClean="0">
                <a:solidFill>
                  <a:schemeClr val="bg1"/>
                </a:solidFill>
              </a:rPr>
              <a:t>It </a:t>
            </a:r>
            <a:r>
              <a:rPr lang="en-US" sz="4800" dirty="0">
                <a:solidFill>
                  <a:schemeClr val="bg1"/>
                </a:solidFill>
              </a:rPr>
              <a:t>comes from all members of society being treated fairly and equally.</a:t>
            </a:r>
          </a:p>
        </p:txBody>
      </p:sp>
    </p:spTree>
    <p:extLst>
      <p:ext uri="{BB962C8B-B14F-4D97-AF65-F5344CB8AC3E}">
        <p14:creationId xmlns:p14="http://schemas.microsoft.com/office/powerpoint/2010/main" val="2724042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9822" y="844062"/>
            <a:ext cx="882044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National </a:t>
            </a:r>
            <a:r>
              <a:rPr lang="en-US" sz="4800" dirty="0" smtClean="0">
                <a:solidFill>
                  <a:schemeClr val="bg1"/>
                </a:solidFill>
              </a:rPr>
              <a:t>Empowerment</a:t>
            </a:r>
          </a:p>
          <a:p>
            <a:endParaRPr lang="en-US" sz="4800" dirty="0">
              <a:solidFill>
                <a:schemeClr val="bg1"/>
              </a:solidFill>
            </a:endParaRPr>
          </a:p>
          <a:p>
            <a:r>
              <a:rPr lang="en-US" sz="4800" dirty="0" smtClean="0">
                <a:solidFill>
                  <a:schemeClr val="bg1"/>
                </a:solidFill>
              </a:rPr>
              <a:t>It is when a </a:t>
            </a:r>
            <a:r>
              <a:rPr lang="en-US" sz="4800" dirty="0">
                <a:solidFill>
                  <a:schemeClr val="bg1"/>
                </a:solidFill>
              </a:rPr>
              <a:t>nation </a:t>
            </a:r>
            <a:r>
              <a:rPr lang="en-US" sz="4800" dirty="0" smtClean="0">
                <a:solidFill>
                  <a:schemeClr val="bg1"/>
                </a:solidFill>
              </a:rPr>
              <a:t>has </a:t>
            </a:r>
            <a:r>
              <a:rPr lang="en-US" sz="4800" dirty="0">
                <a:solidFill>
                  <a:schemeClr val="bg1"/>
                </a:solidFill>
              </a:rPr>
              <a:t>the power to make </a:t>
            </a:r>
            <a:r>
              <a:rPr lang="en-US" sz="4800" dirty="0" smtClean="0">
                <a:solidFill>
                  <a:schemeClr val="bg1"/>
                </a:solidFill>
              </a:rPr>
              <a:t>decisions </a:t>
            </a:r>
            <a:r>
              <a:rPr lang="en-US" sz="4800" dirty="0">
                <a:solidFill>
                  <a:schemeClr val="bg1"/>
                </a:solidFill>
              </a:rPr>
              <a:t>for </a:t>
            </a:r>
            <a:r>
              <a:rPr lang="en-US" sz="4800" dirty="0" smtClean="0">
                <a:solidFill>
                  <a:schemeClr val="bg1"/>
                </a:solidFill>
              </a:rPr>
              <a:t>itself.</a:t>
            </a:r>
            <a:endParaRPr lang="en-US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287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9822" y="844062"/>
            <a:ext cx="882044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Political </a:t>
            </a:r>
            <a:r>
              <a:rPr lang="en-US" sz="4800" dirty="0" smtClean="0">
                <a:solidFill>
                  <a:schemeClr val="bg1"/>
                </a:solidFill>
              </a:rPr>
              <a:t>Empowerment</a:t>
            </a:r>
          </a:p>
          <a:p>
            <a:endParaRPr lang="en-US" sz="4800" dirty="0">
              <a:solidFill>
                <a:schemeClr val="bg1"/>
              </a:solidFill>
            </a:endParaRPr>
          </a:p>
          <a:p>
            <a:r>
              <a:rPr lang="en-US" sz="4800" dirty="0" smtClean="0">
                <a:solidFill>
                  <a:schemeClr val="bg1"/>
                </a:solidFill>
              </a:rPr>
              <a:t>It is having </a:t>
            </a:r>
            <a:r>
              <a:rPr lang="en-US" sz="4800" dirty="0">
                <a:solidFill>
                  <a:schemeClr val="bg1"/>
                </a:solidFill>
              </a:rPr>
              <a:t>a say in how things are organized and how decisions are made.</a:t>
            </a:r>
          </a:p>
          <a:p>
            <a:r>
              <a:rPr lang="en-US" sz="4800" dirty="0" smtClean="0">
                <a:solidFill>
                  <a:schemeClr val="bg1"/>
                </a:solidFill>
              </a:rPr>
              <a:t>I</a:t>
            </a:r>
            <a:endParaRPr lang="en-US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371438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</TotalTime>
  <Words>110</Words>
  <Application>Microsoft Office PowerPoint</Application>
  <PresentationFormat>Widescreen</PresentationFormat>
  <Paragraphs>21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Calibri</vt:lpstr>
      <vt:lpstr>Century Gothic</vt:lpstr>
      <vt:lpstr>Times New Roman</vt:lpstr>
      <vt:lpstr>Wingdings 3</vt:lpstr>
      <vt:lpstr>Slice</vt:lpstr>
      <vt:lpstr>SS8 Introduction/Overview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Anglophone South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Terry, Sean J. (ASD-E)</dc:creator>
  <cp:lastModifiedBy>Terry, Sean J. (ASD-E)</cp:lastModifiedBy>
  <cp:revision>15</cp:revision>
  <dcterms:created xsi:type="dcterms:W3CDTF">2015-09-14T01:13:14Z</dcterms:created>
  <dcterms:modified xsi:type="dcterms:W3CDTF">2015-09-14T01:45:39Z</dcterms:modified>
</cp:coreProperties>
</file>